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0598727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90% goal is all recorded intent counted against the campaign roster: 2,968 of 15,289 campaign responders (19%). Of those, 2,690 self-reported and 278 had it recorded another way. The campaign roster is the 90% denominator, not the 32,499 disaster responders in the national file. The dashed line is the pace required to get to 90% by September 30.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Every division, shaded by the share of its target responders who entered their own intent. The color scale runs zero to sixteen percent so the differences are visible; the goal is ninety. No division is close yet, so this is about who is moving, not who has arrived.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same measure at region level, which is where a named owner can actually be held to a number. Northern New England leads at 20.5%. The regions listed under Need A Named Owner are the ones with no visible movement — that list is the ask coming out of this meeting.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Chapter level, the finest geography the roster supports. Use this to find the specific chapters inside a struggling region rather than treating the whole region as uniformly behind. Most regions contain both leaders and laggards.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Standings, and the four steps a responder has to complete. Step three is where almost everyone stops — the Edit button is faint gray and easy to miss. Anyone briefing their region should walk their people to step four specifically, not just tell them to update their intent.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598727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" cy="914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">
                <a:solidFill>
                  <a:srgbClr val="FFFFFF"/>
                </a:solidFill>
              </a:rPr>
              <a:t>Where The Campaign Stands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598727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" cy="914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">
                <a:solidFill>
                  <a:srgbClr val="FFFFFF"/>
                </a:solidFill>
              </a:rPr>
              <a:t>Divisions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598727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" cy="914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">
                <a:solidFill>
                  <a:srgbClr val="FFFFFF"/>
                </a:solidFill>
              </a:rPr>
              <a:t>Regions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598727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" cy="914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">
                <a:solidFill>
                  <a:srgbClr val="FFFFFF"/>
                </a:solidFill>
              </a:rPr>
              <a:t>Chapters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598727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" cy="914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">
                <a:solidFill>
                  <a:srgbClr val="FFFFFF"/>
                </a:solidFill>
              </a:rPr>
              <a:t>What It Takes To Move A Number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